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Lecture # 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074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Control Structure</a:t>
            </a:r>
          </a:p>
          <a:p>
            <a:r>
              <a:rPr lang="en-US" b="1" dirty="0" smtClean="0"/>
              <a:t> Types of Control </a:t>
            </a:r>
            <a:r>
              <a:rPr lang="en-US" b="1" dirty="0"/>
              <a:t>Structure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262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Control Structure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meant by control structure?</a:t>
            </a:r>
          </a:p>
          <a:p>
            <a:pPr marL="0" indent="0">
              <a:buNone/>
            </a:pPr>
            <a:r>
              <a:rPr lang="en-US" dirty="0"/>
              <a:t>A </a:t>
            </a:r>
            <a:r>
              <a:rPr lang="en-US" b="1" dirty="0"/>
              <a:t>control structure</a:t>
            </a:r>
            <a:r>
              <a:rPr lang="en-US" dirty="0"/>
              <a:t> is like a block of programming that analyses variables and chooses a direction in which to go based on given parameters. The term flow </a:t>
            </a:r>
            <a:r>
              <a:rPr lang="en-US" b="1" dirty="0"/>
              <a:t>control</a:t>
            </a:r>
            <a:r>
              <a:rPr lang="en-US" dirty="0"/>
              <a:t> details the direction the program takes (which way program </a:t>
            </a:r>
            <a:r>
              <a:rPr lang="en-US" b="1" dirty="0"/>
              <a:t>control</a:t>
            </a:r>
            <a:r>
              <a:rPr lang="en-US" dirty="0"/>
              <a:t> "flows"). Hence it is the basic decision-making process in computing; It is a prediction.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567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the 3 types of control structures?</a:t>
            </a:r>
          </a:p>
          <a:p>
            <a:r>
              <a:rPr lang="en-US" b="1" dirty="0"/>
              <a:t>The three</a:t>
            </a:r>
            <a:r>
              <a:rPr lang="en-US" dirty="0"/>
              <a:t> basic </a:t>
            </a:r>
            <a:r>
              <a:rPr lang="en-US" b="1" dirty="0"/>
              <a:t>types of control structures</a:t>
            </a:r>
            <a:r>
              <a:rPr lang="en-US" dirty="0"/>
              <a:t> are sequential, selection and iteration. They can be combined in any way to solve a specified problem. Sequential is the default </a:t>
            </a:r>
            <a:r>
              <a:rPr lang="en-US" b="1" dirty="0"/>
              <a:t>control structure</a:t>
            </a:r>
            <a:r>
              <a:rPr lang="en-US" dirty="0"/>
              <a:t>, statements are executed line by line in the order in which they appear. The selection </a:t>
            </a:r>
            <a:r>
              <a:rPr lang="en-US" b="1" dirty="0"/>
              <a:t>structure</a:t>
            </a:r>
            <a:r>
              <a:rPr lang="en-US" dirty="0"/>
              <a:t> is used to test a condition.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104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C++</a:t>
            </a:r>
            <a:r>
              <a:rPr lang="en-US" dirty="0"/>
              <a:t> has only three kinds of </a:t>
            </a:r>
            <a:r>
              <a:rPr lang="en-US" b="1" dirty="0"/>
              <a:t>control structures</a:t>
            </a:r>
            <a:r>
              <a:rPr lang="en-US" dirty="0"/>
              <a:t>, which from this point forward we refer to as </a:t>
            </a:r>
            <a:r>
              <a:rPr lang="en-US" b="1" dirty="0"/>
              <a:t>control</a:t>
            </a:r>
            <a:r>
              <a:rPr lang="en-US" dirty="0"/>
              <a:t> statements: the sequence statement, selection statements (three types—if, if...else and switch) and repetition statements (three types—while, for and do... while)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392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are selection control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selection control structures?</a:t>
            </a:r>
          </a:p>
          <a:p>
            <a:r>
              <a:rPr lang="en-US" dirty="0"/>
              <a:t>THE </a:t>
            </a:r>
            <a:r>
              <a:rPr lang="en-US" b="1" dirty="0"/>
              <a:t>SELECTION CONTROL STRUCTURE</a:t>
            </a:r>
            <a:r>
              <a:rPr lang="en-US" dirty="0"/>
              <a:t>. The </a:t>
            </a:r>
            <a:r>
              <a:rPr lang="en-US" b="1" dirty="0"/>
              <a:t>Selection Control Structure</a:t>
            </a:r>
            <a:r>
              <a:rPr lang="en-US" dirty="0"/>
              <a:t>. The </a:t>
            </a:r>
            <a:r>
              <a:rPr lang="en-US" b="1" dirty="0"/>
              <a:t>selection control structure</a:t>
            </a:r>
            <a:r>
              <a:rPr lang="en-US" dirty="0"/>
              <a:t> allows one set of statements to be executed if a condition is true and another set of actions to be executed if a condition is false.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287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repetition control structure?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repetition control structure?</a:t>
            </a:r>
          </a:p>
          <a:p>
            <a:r>
              <a:rPr lang="en-US" dirty="0"/>
              <a:t>Repetitive </a:t>
            </a:r>
            <a:r>
              <a:rPr lang="en-US" b="1" dirty="0"/>
              <a:t>control structures</a:t>
            </a:r>
            <a:r>
              <a:rPr lang="en-US" dirty="0"/>
              <a:t>, also referred to as iterative </a:t>
            </a:r>
            <a:r>
              <a:rPr lang="en-US" b="1" dirty="0"/>
              <a:t>structures</a:t>
            </a:r>
            <a:r>
              <a:rPr lang="en-US" dirty="0"/>
              <a:t>, are groupings of code which are designed to repeat a set of related statements. This </a:t>
            </a:r>
            <a:r>
              <a:rPr lang="en-US" b="1" dirty="0"/>
              <a:t>repetition</a:t>
            </a:r>
            <a:r>
              <a:rPr lang="en-US" dirty="0"/>
              <a:t> (or iteration) can repeat zero or more times, until some </a:t>
            </a:r>
            <a:r>
              <a:rPr lang="en-US" b="1" dirty="0"/>
              <a:t>control</a:t>
            </a:r>
            <a:r>
              <a:rPr lang="en-US" dirty="0"/>
              <a:t> value or condition causes the </a:t>
            </a:r>
            <a:r>
              <a:rPr lang="en-US" b="1" dirty="0"/>
              <a:t>repetition</a:t>
            </a:r>
            <a:r>
              <a:rPr lang="en-US" dirty="0"/>
              <a:t> to cease.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528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Sequence control structure</a:t>
            </a:r>
            <a:r>
              <a:rPr lang="en-US" dirty="0"/>
              <a:t>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b="1" dirty="0"/>
              <a:t>Sequence control structure</a:t>
            </a:r>
            <a:r>
              <a:rPr lang="en-US" dirty="0"/>
              <a:t>” refers to the line-by-line execution by which </a:t>
            </a:r>
            <a:r>
              <a:rPr lang="en-US" b="1" dirty="0"/>
              <a:t>statements</a:t>
            </a:r>
            <a:r>
              <a:rPr lang="en-US" dirty="0"/>
              <a:t> are executed </a:t>
            </a:r>
            <a:r>
              <a:rPr lang="en-US" b="1" dirty="0"/>
              <a:t>sequentially</a:t>
            </a:r>
            <a:r>
              <a:rPr lang="en-US" dirty="0"/>
              <a:t>, in the same order in which they appear in the program. They might, for example, carry out a series of read or write operations, arithmetic operations, or assignments to variables.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8625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</TotalTime>
  <Words>82</Words>
  <Application>Microsoft Office PowerPoint</Application>
  <PresentationFormat>On-screen Show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Introduction to C++ Programming language</vt:lpstr>
      <vt:lpstr>Topics</vt:lpstr>
      <vt:lpstr>Control Structure</vt:lpstr>
      <vt:lpstr>PowerPoint Presentation</vt:lpstr>
      <vt:lpstr>Types</vt:lpstr>
      <vt:lpstr>What are selection control structures</vt:lpstr>
      <vt:lpstr>What is repetition control structure? </vt:lpstr>
      <vt:lpstr>Sequence control structure”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alia munawar</dc:creator>
  <cp:lastModifiedBy>Alia manawar</cp:lastModifiedBy>
  <cp:revision>2</cp:revision>
  <dcterms:created xsi:type="dcterms:W3CDTF">2006-08-16T00:00:00Z</dcterms:created>
  <dcterms:modified xsi:type="dcterms:W3CDTF">2020-04-08T18:27:12Z</dcterms:modified>
</cp:coreProperties>
</file>